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8" r:id="rId2"/>
    <p:sldId id="550" r:id="rId3"/>
    <p:sldId id="547" r:id="rId4"/>
    <p:sldId id="551" r:id="rId5"/>
    <p:sldId id="564" r:id="rId6"/>
    <p:sldId id="563" r:id="rId7"/>
    <p:sldId id="566" r:id="rId8"/>
    <p:sldId id="565" r:id="rId9"/>
    <p:sldId id="553" r:id="rId1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1"/>
    <a:srgbClr val="86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3" autoAdjust="0"/>
    <p:restoredTop sz="94609" autoAdjust="0"/>
  </p:normalViewPr>
  <p:slideViewPr>
    <p:cSldViewPr>
      <p:cViewPr>
        <p:scale>
          <a:sx n="100" d="100"/>
          <a:sy n="100" d="100"/>
        </p:scale>
        <p:origin x="-1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-2122" y="-96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97501-260E-4C09-8FDD-CEE5D7C96C1E}" type="doc">
      <dgm:prSet loTypeId="urn:microsoft.com/office/officeart/2005/8/layout/radial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A2009-FB28-4FF6-849A-5BE730FC03BD}">
      <dgm:prSet phldrT="[Text]"/>
      <dgm:spPr/>
      <dgm:t>
        <a:bodyPr/>
        <a:lstStyle/>
        <a:p>
          <a:r>
            <a:rPr lang="en-US" dirty="0" smtClean="0"/>
            <a:t>Digital </a:t>
          </a:r>
          <a:r>
            <a:rPr lang="en-US" dirty="0" smtClean="0"/>
            <a:t>Curriculum Platform</a:t>
          </a:r>
          <a:endParaRPr lang="en-US" dirty="0"/>
        </a:p>
      </dgm:t>
    </dgm:pt>
    <dgm:pt modelId="{AE14F9EF-9CF2-4A36-9B23-78DA650D8C1A}" type="parTrans" cxnId="{32FE789A-95FB-435D-BC7C-8C780D76730E}">
      <dgm:prSet/>
      <dgm:spPr/>
      <dgm:t>
        <a:bodyPr/>
        <a:lstStyle/>
        <a:p>
          <a:endParaRPr lang="en-US"/>
        </a:p>
      </dgm:t>
    </dgm:pt>
    <dgm:pt modelId="{961CEE67-F5FD-49B9-8C34-C3716FC86127}" type="sibTrans" cxnId="{32FE789A-95FB-435D-BC7C-8C780D76730E}">
      <dgm:prSet/>
      <dgm:spPr/>
      <dgm:t>
        <a:bodyPr/>
        <a:lstStyle/>
        <a:p>
          <a:endParaRPr lang="en-US"/>
        </a:p>
      </dgm:t>
    </dgm:pt>
    <dgm:pt modelId="{DB0E5166-601F-4050-AF63-4741A3ED75DC}">
      <dgm:prSet phldrT="[Text]"/>
      <dgm:spPr/>
      <dgm:t>
        <a:bodyPr/>
        <a:lstStyle/>
        <a:p>
          <a:r>
            <a:rPr lang="en-US" dirty="0" smtClean="0"/>
            <a:t>Instruction</a:t>
          </a:r>
          <a:endParaRPr lang="en-US" dirty="0"/>
        </a:p>
      </dgm:t>
    </dgm:pt>
    <dgm:pt modelId="{9D727729-935A-47D5-A474-2F84EFECE7BC}" type="parTrans" cxnId="{9595FFB5-E508-4C2B-AA08-B4047F8B51FD}">
      <dgm:prSet/>
      <dgm:spPr/>
      <dgm:t>
        <a:bodyPr/>
        <a:lstStyle/>
        <a:p>
          <a:endParaRPr lang="en-US"/>
        </a:p>
      </dgm:t>
    </dgm:pt>
    <dgm:pt modelId="{F77330CE-530D-4594-ABD2-20DA972B3F3B}" type="sibTrans" cxnId="{9595FFB5-E508-4C2B-AA08-B4047F8B51FD}">
      <dgm:prSet/>
      <dgm:spPr/>
      <dgm:t>
        <a:bodyPr/>
        <a:lstStyle/>
        <a:p>
          <a:endParaRPr lang="en-US"/>
        </a:p>
      </dgm:t>
    </dgm:pt>
    <dgm:pt modelId="{8361F012-7079-4124-81D9-98F220F3926E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E7FF145C-0382-403C-B3D5-8E95EBC0143A}" type="parTrans" cxnId="{6B5D4710-77BE-483A-9AA1-EAC22AAC386E}">
      <dgm:prSet/>
      <dgm:spPr/>
      <dgm:t>
        <a:bodyPr/>
        <a:lstStyle/>
        <a:p>
          <a:endParaRPr lang="en-US"/>
        </a:p>
      </dgm:t>
    </dgm:pt>
    <dgm:pt modelId="{D5C10523-2BE1-47CA-BB43-E49EA36A9B6E}" type="sibTrans" cxnId="{6B5D4710-77BE-483A-9AA1-EAC22AAC386E}">
      <dgm:prSet/>
      <dgm:spPr/>
      <dgm:t>
        <a:bodyPr/>
        <a:lstStyle/>
        <a:p>
          <a:endParaRPr lang="en-US"/>
        </a:p>
      </dgm:t>
    </dgm:pt>
    <dgm:pt modelId="{F41D136D-D8F3-4740-961B-0D4791997837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B8D6BC35-5911-4A31-B084-989D87D4EB54}" type="parTrans" cxnId="{DD6D6802-826E-4FBA-8B32-97A53F2C4A49}">
      <dgm:prSet/>
      <dgm:spPr/>
      <dgm:t>
        <a:bodyPr/>
        <a:lstStyle/>
        <a:p>
          <a:endParaRPr lang="en-US"/>
        </a:p>
      </dgm:t>
    </dgm:pt>
    <dgm:pt modelId="{39C52A76-7E6D-40E5-8A7A-C1F96B014426}" type="sibTrans" cxnId="{DD6D6802-826E-4FBA-8B32-97A53F2C4A49}">
      <dgm:prSet/>
      <dgm:spPr/>
      <dgm:t>
        <a:bodyPr/>
        <a:lstStyle/>
        <a:p>
          <a:endParaRPr lang="en-US"/>
        </a:p>
      </dgm:t>
    </dgm:pt>
    <dgm:pt modelId="{D5CC074A-3353-40D7-8987-A538CA8BE922}">
      <dgm:prSet phldrT="[Text]"/>
      <dgm:spPr/>
      <dgm:t>
        <a:bodyPr/>
        <a:lstStyle/>
        <a:p>
          <a:r>
            <a:rPr lang="en-US" dirty="0" smtClean="0"/>
            <a:t>Curriculum</a:t>
          </a:r>
          <a:endParaRPr lang="en-US" dirty="0"/>
        </a:p>
      </dgm:t>
    </dgm:pt>
    <dgm:pt modelId="{24ECF531-921D-4787-BA70-B5129160F196}" type="parTrans" cxnId="{E963E906-4828-407D-9B66-2BC25322A882}">
      <dgm:prSet/>
      <dgm:spPr/>
      <dgm:t>
        <a:bodyPr/>
        <a:lstStyle/>
        <a:p>
          <a:endParaRPr lang="en-US"/>
        </a:p>
      </dgm:t>
    </dgm:pt>
    <dgm:pt modelId="{23062B2E-064D-4743-84F7-EF356E5CB7D6}" type="sibTrans" cxnId="{E963E906-4828-407D-9B66-2BC25322A882}">
      <dgm:prSet/>
      <dgm:spPr/>
      <dgm:t>
        <a:bodyPr/>
        <a:lstStyle/>
        <a:p>
          <a:endParaRPr lang="en-US"/>
        </a:p>
      </dgm:t>
    </dgm:pt>
    <dgm:pt modelId="{030C8020-1256-4D0C-AB7E-ECFF67950F07}" type="pres">
      <dgm:prSet presAssocID="{C5F97501-260E-4C09-8FDD-CEE5D7C96C1E}" presName="composite" presStyleCnt="0">
        <dgm:presLayoutVars>
          <dgm:chMax val="1"/>
          <dgm:dir/>
          <dgm:resizeHandles val="exact"/>
        </dgm:presLayoutVars>
      </dgm:prSet>
      <dgm:spPr/>
    </dgm:pt>
    <dgm:pt modelId="{DE3C88C0-2562-4067-AD8F-3BCD196020E9}" type="pres">
      <dgm:prSet presAssocID="{C5F97501-260E-4C09-8FDD-CEE5D7C96C1E}" presName="radial" presStyleCnt="0">
        <dgm:presLayoutVars>
          <dgm:animLvl val="ctr"/>
        </dgm:presLayoutVars>
      </dgm:prSet>
      <dgm:spPr/>
    </dgm:pt>
    <dgm:pt modelId="{A02122FF-F712-435D-91C2-76CAFCF68C65}" type="pres">
      <dgm:prSet presAssocID="{5E7A2009-FB28-4FF6-849A-5BE730FC03B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97FCD618-B49A-475D-A3B4-76FD64C0965B}" type="pres">
      <dgm:prSet presAssocID="{DB0E5166-601F-4050-AF63-4741A3ED75D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FD58E-11C3-4C90-948D-BEFF994A4769}" type="pres">
      <dgm:prSet presAssocID="{8361F012-7079-4124-81D9-98F220F3926E}" presName="node" presStyleLbl="vennNode1" presStyleIdx="2" presStyleCnt="5">
        <dgm:presLayoutVars>
          <dgm:bulletEnabled val="1"/>
        </dgm:presLayoutVars>
      </dgm:prSet>
      <dgm:spPr/>
    </dgm:pt>
    <dgm:pt modelId="{C64AC2FA-BD7B-43BD-BDBB-7A8322CC6983}" type="pres">
      <dgm:prSet presAssocID="{F41D136D-D8F3-4740-961B-0D4791997837}" presName="node" presStyleLbl="vennNode1" presStyleIdx="3" presStyleCnt="5">
        <dgm:presLayoutVars>
          <dgm:bulletEnabled val="1"/>
        </dgm:presLayoutVars>
      </dgm:prSet>
      <dgm:spPr/>
    </dgm:pt>
    <dgm:pt modelId="{021599CA-51B6-47DC-95D4-BE4A926BC40A}" type="pres">
      <dgm:prSet presAssocID="{D5CC074A-3353-40D7-8987-A538CA8BE92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E963E906-4828-407D-9B66-2BC25322A882}" srcId="{5E7A2009-FB28-4FF6-849A-5BE730FC03BD}" destId="{D5CC074A-3353-40D7-8987-A538CA8BE922}" srcOrd="3" destOrd="0" parTransId="{24ECF531-921D-4787-BA70-B5129160F196}" sibTransId="{23062B2E-064D-4743-84F7-EF356E5CB7D6}"/>
    <dgm:cxn modelId="{32FE789A-95FB-435D-BC7C-8C780D76730E}" srcId="{C5F97501-260E-4C09-8FDD-CEE5D7C96C1E}" destId="{5E7A2009-FB28-4FF6-849A-5BE730FC03BD}" srcOrd="0" destOrd="0" parTransId="{AE14F9EF-9CF2-4A36-9B23-78DA650D8C1A}" sibTransId="{961CEE67-F5FD-49B9-8C34-C3716FC86127}"/>
    <dgm:cxn modelId="{707FF27A-6B94-4857-ADF7-BDD092945CF7}" type="presOf" srcId="{D5CC074A-3353-40D7-8987-A538CA8BE922}" destId="{021599CA-51B6-47DC-95D4-BE4A926BC40A}" srcOrd="0" destOrd="0" presId="urn:microsoft.com/office/officeart/2005/8/layout/radial3"/>
    <dgm:cxn modelId="{E6543836-1A96-43CF-9C39-1AFDE8C364E1}" type="presOf" srcId="{C5F97501-260E-4C09-8FDD-CEE5D7C96C1E}" destId="{030C8020-1256-4D0C-AB7E-ECFF67950F07}" srcOrd="0" destOrd="0" presId="urn:microsoft.com/office/officeart/2005/8/layout/radial3"/>
    <dgm:cxn modelId="{6B5D4710-77BE-483A-9AA1-EAC22AAC386E}" srcId="{5E7A2009-FB28-4FF6-849A-5BE730FC03BD}" destId="{8361F012-7079-4124-81D9-98F220F3926E}" srcOrd="1" destOrd="0" parTransId="{E7FF145C-0382-403C-B3D5-8E95EBC0143A}" sibTransId="{D5C10523-2BE1-47CA-BB43-E49EA36A9B6E}"/>
    <dgm:cxn modelId="{9595FFB5-E508-4C2B-AA08-B4047F8B51FD}" srcId="{5E7A2009-FB28-4FF6-849A-5BE730FC03BD}" destId="{DB0E5166-601F-4050-AF63-4741A3ED75DC}" srcOrd="0" destOrd="0" parTransId="{9D727729-935A-47D5-A474-2F84EFECE7BC}" sibTransId="{F77330CE-530D-4594-ABD2-20DA972B3F3B}"/>
    <dgm:cxn modelId="{DD6D6802-826E-4FBA-8B32-97A53F2C4A49}" srcId="{5E7A2009-FB28-4FF6-849A-5BE730FC03BD}" destId="{F41D136D-D8F3-4740-961B-0D4791997837}" srcOrd="2" destOrd="0" parTransId="{B8D6BC35-5911-4A31-B084-989D87D4EB54}" sibTransId="{39C52A76-7E6D-40E5-8A7A-C1F96B014426}"/>
    <dgm:cxn modelId="{83D6D084-8F3A-41D2-81B7-3B30D0187C5F}" type="presOf" srcId="{DB0E5166-601F-4050-AF63-4741A3ED75DC}" destId="{97FCD618-B49A-475D-A3B4-76FD64C0965B}" srcOrd="0" destOrd="0" presId="urn:microsoft.com/office/officeart/2005/8/layout/radial3"/>
    <dgm:cxn modelId="{3315567A-98A5-44C8-9120-D292023D70FF}" type="presOf" srcId="{8361F012-7079-4124-81D9-98F220F3926E}" destId="{1C0FD58E-11C3-4C90-948D-BEFF994A4769}" srcOrd="0" destOrd="0" presId="urn:microsoft.com/office/officeart/2005/8/layout/radial3"/>
    <dgm:cxn modelId="{32C6385C-6980-4F97-9941-001512173195}" type="presOf" srcId="{5E7A2009-FB28-4FF6-849A-5BE730FC03BD}" destId="{A02122FF-F712-435D-91C2-76CAFCF68C65}" srcOrd="0" destOrd="0" presId="urn:microsoft.com/office/officeart/2005/8/layout/radial3"/>
    <dgm:cxn modelId="{A7A2FD6A-3CB4-4F13-9CEE-B3338783A1E4}" type="presOf" srcId="{F41D136D-D8F3-4740-961B-0D4791997837}" destId="{C64AC2FA-BD7B-43BD-BDBB-7A8322CC6983}" srcOrd="0" destOrd="0" presId="urn:microsoft.com/office/officeart/2005/8/layout/radial3"/>
    <dgm:cxn modelId="{66744204-C24B-49FF-82C6-5DD9DAB21176}" type="presParOf" srcId="{030C8020-1256-4D0C-AB7E-ECFF67950F07}" destId="{DE3C88C0-2562-4067-AD8F-3BCD196020E9}" srcOrd="0" destOrd="0" presId="urn:microsoft.com/office/officeart/2005/8/layout/radial3"/>
    <dgm:cxn modelId="{3D5C5B57-AB90-4814-89E2-D764360A02A5}" type="presParOf" srcId="{DE3C88C0-2562-4067-AD8F-3BCD196020E9}" destId="{A02122FF-F712-435D-91C2-76CAFCF68C65}" srcOrd="0" destOrd="0" presId="urn:microsoft.com/office/officeart/2005/8/layout/radial3"/>
    <dgm:cxn modelId="{8E95D690-D5E5-4834-B3A9-297AC58B497E}" type="presParOf" srcId="{DE3C88C0-2562-4067-AD8F-3BCD196020E9}" destId="{97FCD618-B49A-475D-A3B4-76FD64C0965B}" srcOrd="1" destOrd="0" presId="urn:microsoft.com/office/officeart/2005/8/layout/radial3"/>
    <dgm:cxn modelId="{018A9D0D-ED82-48DF-8464-B827EB6A88EF}" type="presParOf" srcId="{DE3C88C0-2562-4067-AD8F-3BCD196020E9}" destId="{1C0FD58E-11C3-4C90-948D-BEFF994A4769}" srcOrd="2" destOrd="0" presId="urn:microsoft.com/office/officeart/2005/8/layout/radial3"/>
    <dgm:cxn modelId="{825E9FFB-AE23-465E-B331-410ACA0BC5E4}" type="presParOf" srcId="{DE3C88C0-2562-4067-AD8F-3BCD196020E9}" destId="{C64AC2FA-BD7B-43BD-BDBB-7A8322CC6983}" srcOrd="3" destOrd="0" presId="urn:microsoft.com/office/officeart/2005/8/layout/radial3"/>
    <dgm:cxn modelId="{E46C60AB-365D-4B86-8999-3418104F05D9}" type="presParOf" srcId="{DE3C88C0-2562-4067-AD8F-3BCD196020E9}" destId="{021599CA-51B6-47DC-95D4-BE4A926BC40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6F246-A734-4F36-977E-57B990FF66EA}" type="doc">
      <dgm:prSet loTypeId="urn:microsoft.com/office/officeart/2005/8/layout/process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0BB94B-1AE6-4ED2-8FE6-67059390A22B}">
      <dgm:prSet phldrT="[Text]" custT="1"/>
      <dgm:spPr/>
      <dgm:t>
        <a:bodyPr/>
        <a:lstStyle/>
        <a:p>
          <a:r>
            <a:rPr lang="en-US" sz="2400" dirty="0" smtClean="0"/>
            <a:t>Digital Curriculum Builder</a:t>
          </a:r>
          <a:endParaRPr lang="en-US" sz="2400" dirty="0"/>
        </a:p>
      </dgm:t>
    </dgm:pt>
    <dgm:pt modelId="{C1A38D90-C1BA-49E4-9570-5A9F6F477347}" type="parTrans" cxnId="{F765BFEC-D4C1-43A9-A060-62F9985C4EFA}">
      <dgm:prSet/>
      <dgm:spPr/>
      <dgm:t>
        <a:bodyPr/>
        <a:lstStyle/>
        <a:p>
          <a:endParaRPr lang="en-US"/>
        </a:p>
      </dgm:t>
    </dgm:pt>
    <dgm:pt modelId="{380ED1EB-5B24-4A0C-95D0-C6EAE33C46BE}" type="sibTrans" cxnId="{F765BFEC-D4C1-43A9-A060-62F9985C4EFA}">
      <dgm:prSet/>
      <dgm:spPr/>
      <dgm:t>
        <a:bodyPr/>
        <a:lstStyle/>
        <a:p>
          <a:endParaRPr lang="en-US"/>
        </a:p>
      </dgm:t>
    </dgm:pt>
    <dgm:pt modelId="{0B03BDD9-AFCC-4C15-B613-3A6BCBCB92F9}">
      <dgm:prSet phldrT="[Text]" custT="1"/>
      <dgm:spPr/>
      <dgm:t>
        <a:bodyPr/>
        <a:lstStyle/>
        <a:p>
          <a:r>
            <a:rPr lang="en-US" sz="2400" dirty="0" smtClean="0"/>
            <a:t>Lesson Plan Builder</a:t>
          </a:r>
          <a:endParaRPr lang="en-US" sz="2400" dirty="0"/>
        </a:p>
      </dgm:t>
    </dgm:pt>
    <dgm:pt modelId="{1B96E869-4B33-4E45-9D42-377D3A0F9349}" type="parTrans" cxnId="{051EE96E-E7BB-432B-8A6E-ED77F4752846}">
      <dgm:prSet/>
      <dgm:spPr/>
      <dgm:t>
        <a:bodyPr/>
        <a:lstStyle/>
        <a:p>
          <a:endParaRPr lang="en-US"/>
        </a:p>
      </dgm:t>
    </dgm:pt>
    <dgm:pt modelId="{A505B22B-8FDE-4DD5-9E42-3445EADF4000}" type="sibTrans" cxnId="{051EE96E-E7BB-432B-8A6E-ED77F4752846}">
      <dgm:prSet/>
      <dgm:spPr/>
      <dgm:t>
        <a:bodyPr/>
        <a:lstStyle/>
        <a:p>
          <a:endParaRPr lang="en-US"/>
        </a:p>
      </dgm:t>
    </dgm:pt>
    <dgm:pt modelId="{F4879536-E443-4F5B-B39C-9C83ADBAC21F}">
      <dgm:prSet phldrT="[Text]" custT="1"/>
      <dgm:spPr/>
      <dgm:t>
        <a:bodyPr/>
        <a:lstStyle/>
        <a:p>
          <a:r>
            <a:rPr lang="en-US" sz="2400" dirty="0" smtClean="0"/>
            <a:t>Dialog Builder</a:t>
          </a:r>
          <a:endParaRPr lang="en-US" sz="2400" dirty="0"/>
        </a:p>
      </dgm:t>
    </dgm:pt>
    <dgm:pt modelId="{BB67DCE0-F247-446F-831B-69C46B7CC16D}" type="parTrans" cxnId="{11CEAB51-5C1D-4B17-A029-BED4E2ED3310}">
      <dgm:prSet/>
      <dgm:spPr/>
      <dgm:t>
        <a:bodyPr/>
        <a:lstStyle/>
        <a:p>
          <a:endParaRPr lang="en-US"/>
        </a:p>
      </dgm:t>
    </dgm:pt>
    <dgm:pt modelId="{E47C926F-0054-4146-A516-5826B6D568EC}" type="sibTrans" cxnId="{11CEAB51-5C1D-4B17-A029-BED4E2ED3310}">
      <dgm:prSet/>
      <dgm:spPr/>
      <dgm:t>
        <a:bodyPr/>
        <a:lstStyle/>
        <a:p>
          <a:endParaRPr lang="en-US"/>
        </a:p>
      </dgm:t>
    </dgm:pt>
    <dgm:pt modelId="{980849BA-A2A6-4BEC-8A33-E9BAB9140327}">
      <dgm:prSet phldrT="[Text]" custT="1"/>
      <dgm:spPr/>
      <dgm:t>
        <a:bodyPr/>
        <a:lstStyle/>
        <a:p>
          <a:r>
            <a:rPr lang="en-US" sz="1400" dirty="0" smtClean="0"/>
            <a:t>Create a series of online units representing a course or pacing guide and including vetted digital instruction and assessment resources</a:t>
          </a:r>
          <a:endParaRPr lang="en-US" sz="1400" dirty="0"/>
        </a:p>
      </dgm:t>
    </dgm:pt>
    <dgm:pt modelId="{2F7AF92E-3B68-400A-9E41-FD35A3C42FC1}" type="parTrans" cxnId="{77CFA3D9-C5F7-4B8C-A9CD-19A1581545DF}">
      <dgm:prSet/>
      <dgm:spPr/>
      <dgm:t>
        <a:bodyPr/>
        <a:lstStyle/>
        <a:p>
          <a:endParaRPr lang="en-US"/>
        </a:p>
      </dgm:t>
    </dgm:pt>
    <dgm:pt modelId="{8258A848-6676-40CB-96E2-BFC93EB3E9E6}" type="sibTrans" cxnId="{77CFA3D9-C5F7-4B8C-A9CD-19A1581545DF}">
      <dgm:prSet/>
      <dgm:spPr/>
      <dgm:t>
        <a:bodyPr/>
        <a:lstStyle/>
        <a:p>
          <a:endParaRPr lang="en-US"/>
        </a:p>
      </dgm:t>
    </dgm:pt>
    <dgm:pt modelId="{F2755C33-77FD-42C8-B0B7-3F71E231FE9E}">
      <dgm:prSet phldrT="[Text]" custT="1"/>
      <dgm:spPr/>
      <dgm:t>
        <a:bodyPr/>
        <a:lstStyle/>
        <a:p>
          <a:r>
            <a:rPr lang="en-US" sz="1400" dirty="0" smtClean="0"/>
            <a:t>Organize digital content to plan instruction and assessment for a topic</a:t>
          </a:r>
          <a:endParaRPr lang="en-US" sz="1400" dirty="0"/>
        </a:p>
      </dgm:t>
    </dgm:pt>
    <dgm:pt modelId="{75227E31-6BC9-41B9-B802-C7CF93E3A83D}" type="parTrans" cxnId="{DB2A30D2-9D36-4BF8-A22B-A2187D6E14BB}">
      <dgm:prSet/>
      <dgm:spPr/>
      <dgm:t>
        <a:bodyPr/>
        <a:lstStyle/>
        <a:p>
          <a:endParaRPr lang="en-US"/>
        </a:p>
      </dgm:t>
    </dgm:pt>
    <dgm:pt modelId="{1A09D080-3CAA-48E0-8389-B0729E3B816A}" type="sibTrans" cxnId="{DB2A30D2-9D36-4BF8-A22B-A2187D6E14BB}">
      <dgm:prSet/>
      <dgm:spPr/>
      <dgm:t>
        <a:bodyPr/>
        <a:lstStyle/>
        <a:p>
          <a:endParaRPr lang="en-US"/>
        </a:p>
      </dgm:t>
    </dgm:pt>
    <dgm:pt modelId="{442CAF24-5762-4650-AA9B-7F1ECB3A746F}">
      <dgm:prSet phldrT="[Text]" custT="1"/>
      <dgm:spPr/>
      <dgm:t>
        <a:bodyPr/>
        <a:lstStyle/>
        <a:p>
          <a:r>
            <a:rPr lang="en-US" sz="1400" dirty="0" smtClean="0"/>
            <a:t>Create online interactive multi-media lessons and assignments integrating instruction, assessment, and teacher-student communication</a:t>
          </a:r>
          <a:endParaRPr lang="en-US" sz="1400" dirty="0"/>
        </a:p>
      </dgm:t>
    </dgm:pt>
    <dgm:pt modelId="{C8EFAA73-C7F8-40D6-B52D-0965E99F1F94}" type="parTrans" cxnId="{95673372-7E74-4BC9-A7B8-CDC907E5D370}">
      <dgm:prSet/>
      <dgm:spPr/>
      <dgm:t>
        <a:bodyPr/>
        <a:lstStyle/>
        <a:p>
          <a:endParaRPr lang="en-US"/>
        </a:p>
      </dgm:t>
    </dgm:pt>
    <dgm:pt modelId="{48587ACB-B90F-44E2-B649-DBE3646A0420}" type="sibTrans" cxnId="{95673372-7E74-4BC9-A7B8-CDC907E5D370}">
      <dgm:prSet/>
      <dgm:spPr/>
      <dgm:t>
        <a:bodyPr/>
        <a:lstStyle/>
        <a:p>
          <a:endParaRPr lang="en-US"/>
        </a:p>
      </dgm:t>
    </dgm:pt>
    <dgm:pt modelId="{D5D15296-676D-4932-A97B-54EE8922CD33}" type="pres">
      <dgm:prSet presAssocID="{8366F246-A734-4F36-977E-57B990FF66EA}" presName="Name0" presStyleCnt="0">
        <dgm:presLayoutVars>
          <dgm:dir/>
          <dgm:animLvl val="lvl"/>
          <dgm:resizeHandles val="exact"/>
        </dgm:presLayoutVars>
      </dgm:prSet>
      <dgm:spPr/>
    </dgm:pt>
    <dgm:pt modelId="{E7FD870C-C56E-4CDA-AFD9-8BF346150A0C}" type="pres">
      <dgm:prSet presAssocID="{F4879536-E443-4F5B-B39C-9C83ADBAC21F}" presName="boxAndChildren" presStyleCnt="0"/>
      <dgm:spPr/>
    </dgm:pt>
    <dgm:pt modelId="{E49808A1-41CF-4555-8C40-B66B51064DF7}" type="pres">
      <dgm:prSet presAssocID="{F4879536-E443-4F5B-B39C-9C83ADBAC21F}" presName="parentTextBox" presStyleLbl="node1" presStyleIdx="0" presStyleCnt="3"/>
      <dgm:spPr/>
    </dgm:pt>
    <dgm:pt modelId="{0090D3A8-F8D3-4786-9383-1919499DFB60}" type="pres">
      <dgm:prSet presAssocID="{F4879536-E443-4F5B-B39C-9C83ADBAC21F}" presName="entireBox" presStyleLbl="node1" presStyleIdx="0" presStyleCnt="3"/>
      <dgm:spPr/>
    </dgm:pt>
    <dgm:pt modelId="{F2CF6870-55B4-4D12-8EDB-B7FC23F658F0}" type="pres">
      <dgm:prSet presAssocID="{F4879536-E443-4F5B-B39C-9C83ADBAC21F}" presName="descendantBox" presStyleCnt="0"/>
      <dgm:spPr/>
    </dgm:pt>
    <dgm:pt modelId="{9323B7B9-69B4-4000-8B57-9EA22FCCCFE6}" type="pres">
      <dgm:prSet presAssocID="{442CAF24-5762-4650-AA9B-7F1ECB3A746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AC90A-96DC-4995-BAA1-35ED605F8BF0}" type="pres">
      <dgm:prSet presAssocID="{A505B22B-8FDE-4DD5-9E42-3445EADF4000}" presName="sp" presStyleCnt="0"/>
      <dgm:spPr/>
    </dgm:pt>
    <dgm:pt modelId="{A5CED603-D7D8-4240-A898-BDD65D229860}" type="pres">
      <dgm:prSet presAssocID="{0B03BDD9-AFCC-4C15-B613-3A6BCBCB92F9}" presName="arrowAndChildren" presStyleCnt="0"/>
      <dgm:spPr/>
    </dgm:pt>
    <dgm:pt modelId="{201A4DFF-AF8D-4FF4-B8E5-F54AFDDA5055}" type="pres">
      <dgm:prSet presAssocID="{0B03BDD9-AFCC-4C15-B613-3A6BCBCB92F9}" presName="parentTextArrow" presStyleLbl="node1" presStyleIdx="0" presStyleCnt="3"/>
      <dgm:spPr/>
    </dgm:pt>
    <dgm:pt modelId="{6E6FBA85-841B-4A67-8D5D-FFB5D382CBC4}" type="pres">
      <dgm:prSet presAssocID="{0B03BDD9-AFCC-4C15-B613-3A6BCBCB92F9}" presName="arrow" presStyleLbl="node1" presStyleIdx="1" presStyleCnt="3"/>
      <dgm:spPr/>
    </dgm:pt>
    <dgm:pt modelId="{CCF81055-99AF-4022-B593-C64D8301C47A}" type="pres">
      <dgm:prSet presAssocID="{0B03BDD9-AFCC-4C15-B613-3A6BCBCB92F9}" presName="descendantArrow" presStyleCnt="0"/>
      <dgm:spPr/>
    </dgm:pt>
    <dgm:pt modelId="{809093CD-9E45-4974-821F-C5C31F8911D4}" type="pres">
      <dgm:prSet presAssocID="{F2755C33-77FD-42C8-B0B7-3F71E231FE9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273F9-CECF-4EDE-94CE-EC26F625CECE}" type="pres">
      <dgm:prSet presAssocID="{380ED1EB-5B24-4A0C-95D0-C6EAE33C46BE}" presName="sp" presStyleCnt="0"/>
      <dgm:spPr/>
    </dgm:pt>
    <dgm:pt modelId="{40A13C53-6C73-47F2-AB05-205785758D85}" type="pres">
      <dgm:prSet presAssocID="{880BB94B-1AE6-4ED2-8FE6-67059390A22B}" presName="arrowAndChildren" presStyleCnt="0"/>
      <dgm:spPr/>
    </dgm:pt>
    <dgm:pt modelId="{B73635D8-25D5-4429-8642-6B002E988ABE}" type="pres">
      <dgm:prSet presAssocID="{880BB94B-1AE6-4ED2-8FE6-67059390A22B}" presName="parentTextArrow" presStyleLbl="node1" presStyleIdx="1" presStyleCnt="3"/>
      <dgm:spPr/>
    </dgm:pt>
    <dgm:pt modelId="{FE60B6DF-9C14-4286-847C-E1CD774B7D69}" type="pres">
      <dgm:prSet presAssocID="{880BB94B-1AE6-4ED2-8FE6-67059390A22B}" presName="arrow" presStyleLbl="node1" presStyleIdx="2" presStyleCnt="3"/>
      <dgm:spPr/>
    </dgm:pt>
    <dgm:pt modelId="{0572AA51-F2D9-4A47-9501-879E7C325095}" type="pres">
      <dgm:prSet presAssocID="{880BB94B-1AE6-4ED2-8FE6-67059390A22B}" presName="descendantArrow" presStyleCnt="0"/>
      <dgm:spPr/>
    </dgm:pt>
    <dgm:pt modelId="{8A5C83D6-A0C6-40C4-9580-9AC6AC4B8DD6}" type="pres">
      <dgm:prSet presAssocID="{980849BA-A2A6-4BEC-8A33-E9BAB914032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73372-7E74-4BC9-A7B8-CDC907E5D370}" srcId="{F4879536-E443-4F5B-B39C-9C83ADBAC21F}" destId="{442CAF24-5762-4650-AA9B-7F1ECB3A746F}" srcOrd="0" destOrd="0" parTransId="{C8EFAA73-C7F8-40D6-B52D-0965E99F1F94}" sibTransId="{48587ACB-B90F-44E2-B649-DBE3646A0420}"/>
    <dgm:cxn modelId="{77054AEC-EBD7-4944-B73C-5066226F4939}" type="presOf" srcId="{F2755C33-77FD-42C8-B0B7-3F71E231FE9E}" destId="{809093CD-9E45-4974-821F-C5C31F8911D4}" srcOrd="0" destOrd="0" presId="urn:microsoft.com/office/officeart/2005/8/layout/process4"/>
    <dgm:cxn modelId="{18C1D389-5F6C-4DEB-8A52-1F6C5D76CD39}" type="presOf" srcId="{F4879536-E443-4F5B-B39C-9C83ADBAC21F}" destId="{0090D3A8-F8D3-4786-9383-1919499DFB60}" srcOrd="1" destOrd="0" presId="urn:microsoft.com/office/officeart/2005/8/layout/process4"/>
    <dgm:cxn modelId="{051EE96E-E7BB-432B-8A6E-ED77F4752846}" srcId="{8366F246-A734-4F36-977E-57B990FF66EA}" destId="{0B03BDD9-AFCC-4C15-B613-3A6BCBCB92F9}" srcOrd="1" destOrd="0" parTransId="{1B96E869-4B33-4E45-9D42-377D3A0F9349}" sibTransId="{A505B22B-8FDE-4DD5-9E42-3445EADF4000}"/>
    <dgm:cxn modelId="{F643A2DC-E345-40E0-8535-6B0BDF4EDB7B}" type="presOf" srcId="{0B03BDD9-AFCC-4C15-B613-3A6BCBCB92F9}" destId="{6E6FBA85-841B-4A67-8D5D-FFB5D382CBC4}" srcOrd="1" destOrd="0" presId="urn:microsoft.com/office/officeart/2005/8/layout/process4"/>
    <dgm:cxn modelId="{6B83BDBE-730A-4C9B-94DA-54B9FD50F9AE}" type="presOf" srcId="{F4879536-E443-4F5B-B39C-9C83ADBAC21F}" destId="{E49808A1-41CF-4555-8C40-B66B51064DF7}" srcOrd="0" destOrd="0" presId="urn:microsoft.com/office/officeart/2005/8/layout/process4"/>
    <dgm:cxn modelId="{C990F1B7-B241-4295-A447-322EBBDB4503}" type="presOf" srcId="{980849BA-A2A6-4BEC-8A33-E9BAB9140327}" destId="{8A5C83D6-A0C6-40C4-9580-9AC6AC4B8DD6}" srcOrd="0" destOrd="0" presId="urn:microsoft.com/office/officeart/2005/8/layout/process4"/>
    <dgm:cxn modelId="{DB2A30D2-9D36-4BF8-A22B-A2187D6E14BB}" srcId="{0B03BDD9-AFCC-4C15-B613-3A6BCBCB92F9}" destId="{F2755C33-77FD-42C8-B0B7-3F71E231FE9E}" srcOrd="0" destOrd="0" parTransId="{75227E31-6BC9-41B9-B802-C7CF93E3A83D}" sibTransId="{1A09D080-3CAA-48E0-8389-B0729E3B816A}"/>
    <dgm:cxn modelId="{A4519FCD-4ABA-46B2-B865-2D404EFD35D1}" type="presOf" srcId="{8366F246-A734-4F36-977E-57B990FF66EA}" destId="{D5D15296-676D-4932-A97B-54EE8922CD33}" srcOrd="0" destOrd="0" presId="urn:microsoft.com/office/officeart/2005/8/layout/process4"/>
    <dgm:cxn modelId="{CE977A3E-30A5-4D9F-816A-72C2198B0459}" type="presOf" srcId="{0B03BDD9-AFCC-4C15-B613-3A6BCBCB92F9}" destId="{201A4DFF-AF8D-4FF4-B8E5-F54AFDDA5055}" srcOrd="0" destOrd="0" presId="urn:microsoft.com/office/officeart/2005/8/layout/process4"/>
    <dgm:cxn modelId="{B4687000-B6E3-47CD-A0B3-EA7021B4A89D}" type="presOf" srcId="{880BB94B-1AE6-4ED2-8FE6-67059390A22B}" destId="{FE60B6DF-9C14-4286-847C-E1CD774B7D69}" srcOrd="1" destOrd="0" presId="urn:microsoft.com/office/officeart/2005/8/layout/process4"/>
    <dgm:cxn modelId="{F765BFEC-D4C1-43A9-A060-62F9985C4EFA}" srcId="{8366F246-A734-4F36-977E-57B990FF66EA}" destId="{880BB94B-1AE6-4ED2-8FE6-67059390A22B}" srcOrd="0" destOrd="0" parTransId="{C1A38D90-C1BA-49E4-9570-5A9F6F477347}" sibTransId="{380ED1EB-5B24-4A0C-95D0-C6EAE33C46BE}"/>
    <dgm:cxn modelId="{11CEAB51-5C1D-4B17-A029-BED4E2ED3310}" srcId="{8366F246-A734-4F36-977E-57B990FF66EA}" destId="{F4879536-E443-4F5B-B39C-9C83ADBAC21F}" srcOrd="2" destOrd="0" parTransId="{BB67DCE0-F247-446F-831B-69C46B7CC16D}" sibTransId="{E47C926F-0054-4146-A516-5826B6D568EC}"/>
    <dgm:cxn modelId="{77CFA3D9-C5F7-4B8C-A9CD-19A1581545DF}" srcId="{880BB94B-1AE6-4ED2-8FE6-67059390A22B}" destId="{980849BA-A2A6-4BEC-8A33-E9BAB9140327}" srcOrd="0" destOrd="0" parTransId="{2F7AF92E-3B68-400A-9E41-FD35A3C42FC1}" sibTransId="{8258A848-6676-40CB-96E2-BFC93EB3E9E6}"/>
    <dgm:cxn modelId="{29DFDEA4-B5BB-4F22-9296-31938AF8CB00}" type="presOf" srcId="{442CAF24-5762-4650-AA9B-7F1ECB3A746F}" destId="{9323B7B9-69B4-4000-8B57-9EA22FCCCFE6}" srcOrd="0" destOrd="0" presId="urn:microsoft.com/office/officeart/2005/8/layout/process4"/>
    <dgm:cxn modelId="{6318A408-5BFA-4CFF-8100-48954297BDE5}" type="presOf" srcId="{880BB94B-1AE6-4ED2-8FE6-67059390A22B}" destId="{B73635D8-25D5-4429-8642-6B002E988ABE}" srcOrd="0" destOrd="0" presId="urn:microsoft.com/office/officeart/2005/8/layout/process4"/>
    <dgm:cxn modelId="{C6663CE1-F249-4733-88F4-E1F3F6740A4E}" type="presParOf" srcId="{D5D15296-676D-4932-A97B-54EE8922CD33}" destId="{E7FD870C-C56E-4CDA-AFD9-8BF346150A0C}" srcOrd="0" destOrd="0" presId="urn:microsoft.com/office/officeart/2005/8/layout/process4"/>
    <dgm:cxn modelId="{8CC70822-D2FA-46F6-8FF4-9135CDFF78C5}" type="presParOf" srcId="{E7FD870C-C56E-4CDA-AFD9-8BF346150A0C}" destId="{E49808A1-41CF-4555-8C40-B66B51064DF7}" srcOrd="0" destOrd="0" presId="urn:microsoft.com/office/officeart/2005/8/layout/process4"/>
    <dgm:cxn modelId="{8BDEC938-92B7-4395-95C4-8D68C3798873}" type="presParOf" srcId="{E7FD870C-C56E-4CDA-AFD9-8BF346150A0C}" destId="{0090D3A8-F8D3-4786-9383-1919499DFB60}" srcOrd="1" destOrd="0" presId="urn:microsoft.com/office/officeart/2005/8/layout/process4"/>
    <dgm:cxn modelId="{9CD23334-DA07-4289-9159-EE0BD24D1D17}" type="presParOf" srcId="{E7FD870C-C56E-4CDA-AFD9-8BF346150A0C}" destId="{F2CF6870-55B4-4D12-8EDB-B7FC23F658F0}" srcOrd="2" destOrd="0" presId="urn:microsoft.com/office/officeart/2005/8/layout/process4"/>
    <dgm:cxn modelId="{44E65518-FDC7-4E99-B995-7C0CABA52F4F}" type="presParOf" srcId="{F2CF6870-55B4-4D12-8EDB-B7FC23F658F0}" destId="{9323B7B9-69B4-4000-8B57-9EA22FCCCFE6}" srcOrd="0" destOrd="0" presId="urn:microsoft.com/office/officeart/2005/8/layout/process4"/>
    <dgm:cxn modelId="{0D9131F9-1DC4-4048-896D-9C200864A7D6}" type="presParOf" srcId="{D5D15296-676D-4932-A97B-54EE8922CD33}" destId="{B9DAC90A-96DC-4995-BAA1-35ED605F8BF0}" srcOrd="1" destOrd="0" presId="urn:microsoft.com/office/officeart/2005/8/layout/process4"/>
    <dgm:cxn modelId="{4ABCF52B-92DB-425D-9286-F9DE0FB9834D}" type="presParOf" srcId="{D5D15296-676D-4932-A97B-54EE8922CD33}" destId="{A5CED603-D7D8-4240-A898-BDD65D229860}" srcOrd="2" destOrd="0" presId="urn:microsoft.com/office/officeart/2005/8/layout/process4"/>
    <dgm:cxn modelId="{EBAE0064-52D7-481D-B203-E2F98FBCF9F1}" type="presParOf" srcId="{A5CED603-D7D8-4240-A898-BDD65D229860}" destId="{201A4DFF-AF8D-4FF4-B8E5-F54AFDDA5055}" srcOrd="0" destOrd="0" presId="urn:microsoft.com/office/officeart/2005/8/layout/process4"/>
    <dgm:cxn modelId="{62175A07-F89C-441B-853D-D6D5636D78CD}" type="presParOf" srcId="{A5CED603-D7D8-4240-A898-BDD65D229860}" destId="{6E6FBA85-841B-4A67-8D5D-FFB5D382CBC4}" srcOrd="1" destOrd="0" presId="urn:microsoft.com/office/officeart/2005/8/layout/process4"/>
    <dgm:cxn modelId="{B77C643D-BA55-4D30-9A88-1AD55642EED4}" type="presParOf" srcId="{A5CED603-D7D8-4240-A898-BDD65D229860}" destId="{CCF81055-99AF-4022-B593-C64D8301C47A}" srcOrd="2" destOrd="0" presId="urn:microsoft.com/office/officeart/2005/8/layout/process4"/>
    <dgm:cxn modelId="{7481B8E2-4706-45AA-90F5-13970CF8E38A}" type="presParOf" srcId="{CCF81055-99AF-4022-B593-C64D8301C47A}" destId="{809093CD-9E45-4974-821F-C5C31F8911D4}" srcOrd="0" destOrd="0" presId="urn:microsoft.com/office/officeart/2005/8/layout/process4"/>
    <dgm:cxn modelId="{2DBB4B00-75F4-4F23-9FD3-F0D653946523}" type="presParOf" srcId="{D5D15296-676D-4932-A97B-54EE8922CD33}" destId="{54C273F9-CECF-4EDE-94CE-EC26F625CECE}" srcOrd="3" destOrd="0" presId="urn:microsoft.com/office/officeart/2005/8/layout/process4"/>
    <dgm:cxn modelId="{1BA42BFF-0F05-49E5-AF2C-399B135017E9}" type="presParOf" srcId="{D5D15296-676D-4932-A97B-54EE8922CD33}" destId="{40A13C53-6C73-47F2-AB05-205785758D85}" srcOrd="4" destOrd="0" presId="urn:microsoft.com/office/officeart/2005/8/layout/process4"/>
    <dgm:cxn modelId="{77871191-C180-4FF4-8137-66FD93F7BBBF}" type="presParOf" srcId="{40A13C53-6C73-47F2-AB05-205785758D85}" destId="{B73635D8-25D5-4429-8642-6B002E988ABE}" srcOrd="0" destOrd="0" presId="urn:microsoft.com/office/officeart/2005/8/layout/process4"/>
    <dgm:cxn modelId="{9A32F2D0-93CC-491A-9F59-CF55797CB94F}" type="presParOf" srcId="{40A13C53-6C73-47F2-AB05-205785758D85}" destId="{FE60B6DF-9C14-4286-847C-E1CD774B7D69}" srcOrd="1" destOrd="0" presId="urn:microsoft.com/office/officeart/2005/8/layout/process4"/>
    <dgm:cxn modelId="{8E76F3A3-36E8-4A34-BBDD-9BF2474F7F11}" type="presParOf" srcId="{40A13C53-6C73-47F2-AB05-205785758D85}" destId="{0572AA51-F2D9-4A47-9501-879E7C325095}" srcOrd="2" destOrd="0" presId="urn:microsoft.com/office/officeart/2005/8/layout/process4"/>
    <dgm:cxn modelId="{353BA545-39A0-4D0A-B896-47AF045BFCA3}" type="presParOf" srcId="{0572AA51-F2D9-4A47-9501-879E7C325095}" destId="{8A5C83D6-A0C6-40C4-9580-9AC6AC4B8D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232B8-E7C0-4D5A-A5D5-9CBE7001CFF6}" type="doc">
      <dgm:prSet loTypeId="urn:microsoft.com/office/officeart/2005/8/layout/venn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321A14-1B72-4A84-AFC1-C6B82A476525}">
      <dgm:prSet phldrT="[Text]" custT="1"/>
      <dgm:spPr/>
      <dgm:t>
        <a:bodyPr/>
        <a:lstStyle/>
        <a:p>
          <a:r>
            <a:rPr lang="en-US" sz="1900" dirty="0" smtClean="0"/>
            <a:t>                                           </a:t>
          </a:r>
          <a:r>
            <a:rPr lang="en-US" sz="1800" dirty="0" smtClean="0"/>
            <a:t>Dialogs and Formative Assessments</a:t>
          </a:r>
          <a:endParaRPr lang="en-US" sz="1800" dirty="0"/>
        </a:p>
      </dgm:t>
    </dgm:pt>
    <dgm:pt modelId="{778DECFE-D375-4F4F-B4C5-83AA2082CF01}" type="parTrans" cxnId="{F393ACC2-5E93-4326-9E2E-AC315B502E51}">
      <dgm:prSet/>
      <dgm:spPr/>
      <dgm:t>
        <a:bodyPr/>
        <a:lstStyle/>
        <a:p>
          <a:endParaRPr lang="en-US"/>
        </a:p>
      </dgm:t>
    </dgm:pt>
    <dgm:pt modelId="{B41AFBDC-05BB-4D79-9D6A-DFB95029A2E4}" type="sibTrans" cxnId="{F393ACC2-5E93-4326-9E2E-AC315B502E51}">
      <dgm:prSet/>
      <dgm:spPr/>
      <dgm:t>
        <a:bodyPr/>
        <a:lstStyle/>
        <a:p>
          <a:endParaRPr lang="en-US"/>
        </a:p>
      </dgm:t>
    </dgm:pt>
    <dgm:pt modelId="{FD9EF346-1F6B-474B-B5A1-E13C5B374E44}">
      <dgm:prSet phldrT="[Text]" custT="1"/>
      <dgm:spPr/>
      <dgm:t>
        <a:bodyPr/>
        <a:lstStyle/>
        <a:p>
          <a:r>
            <a:rPr lang="en-US" sz="1800" dirty="0" smtClean="0"/>
            <a:t>                     Dialogs, Videos, and Activities</a:t>
          </a:r>
          <a:endParaRPr lang="en-US" sz="1800" dirty="0"/>
        </a:p>
      </dgm:t>
    </dgm:pt>
    <dgm:pt modelId="{57E1A5B2-EC81-4C87-9D50-15E7A20B9521}" type="parTrans" cxnId="{BC144496-9F48-4F57-969F-5D9291253E5F}">
      <dgm:prSet/>
      <dgm:spPr/>
      <dgm:t>
        <a:bodyPr/>
        <a:lstStyle/>
        <a:p>
          <a:endParaRPr lang="en-US"/>
        </a:p>
      </dgm:t>
    </dgm:pt>
    <dgm:pt modelId="{40056FF6-8464-4C45-8EFC-54557C4A4D6F}" type="sibTrans" cxnId="{BC144496-9F48-4F57-969F-5D9291253E5F}">
      <dgm:prSet/>
      <dgm:spPr/>
      <dgm:t>
        <a:bodyPr/>
        <a:lstStyle/>
        <a:p>
          <a:endParaRPr lang="en-US"/>
        </a:p>
      </dgm:t>
    </dgm:pt>
    <dgm:pt modelId="{3DE18607-500D-4D44-A668-0E131CDA7791}">
      <dgm:prSet phldrT="[Text]" custT="1"/>
      <dgm:spPr/>
      <dgm:t>
        <a:bodyPr/>
        <a:lstStyle/>
        <a:p>
          <a:r>
            <a:rPr lang="en-US" sz="1800" dirty="0" smtClean="0"/>
            <a:t>               Lesson Plans and Curriculum Resources</a:t>
          </a:r>
          <a:endParaRPr lang="en-US" sz="1800" dirty="0"/>
        </a:p>
      </dgm:t>
    </dgm:pt>
    <dgm:pt modelId="{C6095A5D-DA35-49B4-BF5F-2EC0501C174C}" type="parTrans" cxnId="{70955106-49A8-4D5E-8E55-43D2EF344040}">
      <dgm:prSet/>
      <dgm:spPr/>
      <dgm:t>
        <a:bodyPr/>
        <a:lstStyle/>
        <a:p>
          <a:endParaRPr lang="en-US"/>
        </a:p>
      </dgm:t>
    </dgm:pt>
    <dgm:pt modelId="{E2C3B0A1-D5C2-48E7-B50B-C63A65AF0596}" type="sibTrans" cxnId="{70955106-49A8-4D5E-8E55-43D2EF344040}">
      <dgm:prSet/>
      <dgm:spPr/>
      <dgm:t>
        <a:bodyPr/>
        <a:lstStyle/>
        <a:p>
          <a:endParaRPr lang="en-US"/>
        </a:p>
      </dgm:t>
    </dgm:pt>
    <dgm:pt modelId="{47CA9A64-298B-4077-B942-2ADE17227EED}">
      <dgm:prSet phldrT="[Text]" custT="1"/>
      <dgm:spPr/>
      <dgm:t>
        <a:bodyPr/>
        <a:lstStyle/>
        <a:p>
          <a:r>
            <a:rPr lang="en-US" sz="1800" dirty="0" smtClean="0"/>
            <a:t>                                                Dialogs, Videos, and Activities   </a:t>
          </a:r>
          <a:r>
            <a:rPr lang="en-US" sz="1400" dirty="0" smtClean="0"/>
            <a:t>(Dec 2016)</a:t>
          </a:r>
          <a:endParaRPr lang="en-US" sz="1400" dirty="0"/>
        </a:p>
      </dgm:t>
    </dgm:pt>
    <dgm:pt modelId="{9F922088-7F02-4C47-9899-658006F16CD4}" type="sibTrans" cxnId="{34045635-0918-4554-80CC-1E81CFBFA8E3}">
      <dgm:prSet/>
      <dgm:spPr/>
      <dgm:t>
        <a:bodyPr/>
        <a:lstStyle/>
        <a:p>
          <a:endParaRPr lang="en-US"/>
        </a:p>
      </dgm:t>
    </dgm:pt>
    <dgm:pt modelId="{69BD69EF-B200-4D06-8588-58FD3A5AB2CC}" type="parTrans" cxnId="{34045635-0918-4554-80CC-1E81CFBFA8E3}">
      <dgm:prSet/>
      <dgm:spPr/>
      <dgm:t>
        <a:bodyPr/>
        <a:lstStyle/>
        <a:p>
          <a:endParaRPr lang="en-US"/>
        </a:p>
      </dgm:t>
    </dgm:pt>
    <dgm:pt modelId="{5FC1399E-FB72-4F55-969F-63095B885367}" type="pres">
      <dgm:prSet presAssocID="{F76232B8-E7C0-4D5A-A5D5-9CBE7001CFF6}" presName="Name0" presStyleCnt="0">
        <dgm:presLayoutVars>
          <dgm:dir/>
          <dgm:resizeHandles val="exact"/>
        </dgm:presLayoutVars>
      </dgm:prSet>
      <dgm:spPr/>
    </dgm:pt>
    <dgm:pt modelId="{12B34568-4188-4102-93F6-FD6071A1F89B}" type="pres">
      <dgm:prSet presAssocID="{49321A14-1B72-4A84-AFC1-C6B82A47652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408EB-7B0B-4683-A6AF-95A74CBDA2AE}" type="pres">
      <dgm:prSet presAssocID="{B41AFBDC-05BB-4D79-9D6A-DFB95029A2E4}" presName="space" presStyleCnt="0"/>
      <dgm:spPr/>
    </dgm:pt>
    <dgm:pt modelId="{2F148355-380B-4D9C-BFBA-3C34D8A7CFC6}" type="pres">
      <dgm:prSet presAssocID="{FD9EF346-1F6B-474B-B5A1-E13C5B374E4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B0C88-6022-4349-A055-C7425F7E0571}" type="pres">
      <dgm:prSet presAssocID="{40056FF6-8464-4C45-8EFC-54557C4A4D6F}" presName="space" presStyleCnt="0"/>
      <dgm:spPr/>
    </dgm:pt>
    <dgm:pt modelId="{FC52DC5D-FD4F-4200-B494-7733150C41CF}" type="pres">
      <dgm:prSet presAssocID="{3DE18607-500D-4D44-A668-0E131CDA779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F7A7B-DCF2-4166-9317-E2162A1DC3B1}" type="pres">
      <dgm:prSet presAssocID="{E2C3B0A1-D5C2-48E7-B50B-C63A65AF0596}" presName="space" presStyleCnt="0"/>
      <dgm:spPr/>
    </dgm:pt>
    <dgm:pt modelId="{0B4AF6BF-E0C7-40EE-BC81-F7CFE34D0505}" type="pres">
      <dgm:prSet presAssocID="{47CA9A64-298B-4077-B942-2ADE17227EED}" presName="Name5" presStyleLbl="vennNode1" presStyleIdx="3" presStyleCnt="4" custLinFactNeighborX="17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126B7-1A9E-4609-B36E-7BAF26FE56FE}" type="presOf" srcId="{F76232B8-E7C0-4D5A-A5D5-9CBE7001CFF6}" destId="{5FC1399E-FB72-4F55-969F-63095B885367}" srcOrd="0" destOrd="0" presId="urn:microsoft.com/office/officeart/2005/8/layout/venn3"/>
    <dgm:cxn modelId="{F3288B3C-90FD-40C4-9943-397B0A5691F0}" type="presOf" srcId="{49321A14-1B72-4A84-AFC1-C6B82A476525}" destId="{12B34568-4188-4102-93F6-FD6071A1F89B}" srcOrd="0" destOrd="0" presId="urn:microsoft.com/office/officeart/2005/8/layout/venn3"/>
    <dgm:cxn modelId="{71FAEC65-B92E-44A1-ADA6-3519CC2713F3}" type="presOf" srcId="{3DE18607-500D-4D44-A668-0E131CDA7791}" destId="{FC52DC5D-FD4F-4200-B494-7733150C41CF}" srcOrd="0" destOrd="0" presId="urn:microsoft.com/office/officeart/2005/8/layout/venn3"/>
    <dgm:cxn modelId="{34045635-0918-4554-80CC-1E81CFBFA8E3}" srcId="{F76232B8-E7C0-4D5A-A5D5-9CBE7001CFF6}" destId="{47CA9A64-298B-4077-B942-2ADE17227EED}" srcOrd="3" destOrd="0" parTransId="{69BD69EF-B200-4D06-8588-58FD3A5AB2CC}" sibTransId="{9F922088-7F02-4C47-9899-658006F16CD4}"/>
    <dgm:cxn modelId="{F393ACC2-5E93-4326-9E2E-AC315B502E51}" srcId="{F76232B8-E7C0-4D5A-A5D5-9CBE7001CFF6}" destId="{49321A14-1B72-4A84-AFC1-C6B82A476525}" srcOrd="0" destOrd="0" parTransId="{778DECFE-D375-4F4F-B4C5-83AA2082CF01}" sibTransId="{B41AFBDC-05BB-4D79-9D6A-DFB95029A2E4}"/>
    <dgm:cxn modelId="{BC144496-9F48-4F57-969F-5D9291253E5F}" srcId="{F76232B8-E7C0-4D5A-A5D5-9CBE7001CFF6}" destId="{FD9EF346-1F6B-474B-B5A1-E13C5B374E44}" srcOrd="1" destOrd="0" parTransId="{57E1A5B2-EC81-4C87-9D50-15E7A20B9521}" sibTransId="{40056FF6-8464-4C45-8EFC-54557C4A4D6F}"/>
    <dgm:cxn modelId="{B9BFD4E3-5602-4453-A999-82174846C323}" type="presOf" srcId="{FD9EF346-1F6B-474B-B5A1-E13C5B374E44}" destId="{2F148355-380B-4D9C-BFBA-3C34D8A7CFC6}" srcOrd="0" destOrd="0" presId="urn:microsoft.com/office/officeart/2005/8/layout/venn3"/>
    <dgm:cxn modelId="{B4FCB444-A5B8-4E1F-94A8-2297B895FD32}" type="presOf" srcId="{47CA9A64-298B-4077-B942-2ADE17227EED}" destId="{0B4AF6BF-E0C7-40EE-BC81-F7CFE34D0505}" srcOrd="0" destOrd="0" presId="urn:microsoft.com/office/officeart/2005/8/layout/venn3"/>
    <dgm:cxn modelId="{70955106-49A8-4D5E-8E55-43D2EF344040}" srcId="{F76232B8-E7C0-4D5A-A5D5-9CBE7001CFF6}" destId="{3DE18607-500D-4D44-A668-0E131CDA7791}" srcOrd="2" destOrd="0" parTransId="{C6095A5D-DA35-49B4-BF5F-2EC0501C174C}" sibTransId="{E2C3B0A1-D5C2-48E7-B50B-C63A65AF0596}"/>
    <dgm:cxn modelId="{B2BDA5EE-BA90-4F10-ADD8-0AB449958A9F}" type="presParOf" srcId="{5FC1399E-FB72-4F55-969F-63095B885367}" destId="{12B34568-4188-4102-93F6-FD6071A1F89B}" srcOrd="0" destOrd="0" presId="urn:microsoft.com/office/officeart/2005/8/layout/venn3"/>
    <dgm:cxn modelId="{8BECDCF5-4CDE-4B0B-9FE2-78ACAED56767}" type="presParOf" srcId="{5FC1399E-FB72-4F55-969F-63095B885367}" destId="{B0D408EB-7B0B-4683-A6AF-95A74CBDA2AE}" srcOrd="1" destOrd="0" presId="urn:microsoft.com/office/officeart/2005/8/layout/venn3"/>
    <dgm:cxn modelId="{5F0B4FCD-C680-4A3F-B3C2-85323BA53531}" type="presParOf" srcId="{5FC1399E-FB72-4F55-969F-63095B885367}" destId="{2F148355-380B-4D9C-BFBA-3C34D8A7CFC6}" srcOrd="2" destOrd="0" presId="urn:microsoft.com/office/officeart/2005/8/layout/venn3"/>
    <dgm:cxn modelId="{1FBAB60D-B59E-44A5-AA40-8ADC1AF8553E}" type="presParOf" srcId="{5FC1399E-FB72-4F55-969F-63095B885367}" destId="{2A6B0C88-6022-4349-A055-C7425F7E0571}" srcOrd="3" destOrd="0" presId="urn:microsoft.com/office/officeart/2005/8/layout/venn3"/>
    <dgm:cxn modelId="{C9628EAB-04F0-4877-97A6-4DAF22D3E6AF}" type="presParOf" srcId="{5FC1399E-FB72-4F55-969F-63095B885367}" destId="{FC52DC5D-FD4F-4200-B494-7733150C41CF}" srcOrd="4" destOrd="0" presId="urn:microsoft.com/office/officeart/2005/8/layout/venn3"/>
    <dgm:cxn modelId="{66AC5ED0-0449-48C4-86F8-78B0EBC8DFEC}" type="presParOf" srcId="{5FC1399E-FB72-4F55-969F-63095B885367}" destId="{2B3F7A7B-DCF2-4166-9317-E2162A1DC3B1}" srcOrd="5" destOrd="0" presId="urn:microsoft.com/office/officeart/2005/8/layout/venn3"/>
    <dgm:cxn modelId="{25478518-6E2B-49C5-B3F6-0FBEC27CE04D}" type="presParOf" srcId="{5FC1399E-FB72-4F55-969F-63095B885367}" destId="{0B4AF6BF-E0C7-40EE-BC81-F7CFE34D050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122FF-F712-435D-91C2-76CAFCF68C65}">
      <dsp:nvSpPr>
        <dsp:cNvPr id="0" name=""/>
        <dsp:cNvSpPr/>
      </dsp:nvSpPr>
      <dsp:spPr>
        <a:xfrm>
          <a:off x="1515644" y="710216"/>
          <a:ext cx="1769311" cy="176931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Digital </a:t>
          </a:r>
          <a:r>
            <a:rPr lang="en-US" sz="2100" kern="1200" dirty="0" smtClean="0"/>
            <a:t>Curriculum Platform</a:t>
          </a:r>
          <a:endParaRPr lang="en-US" sz="2100" kern="1200" dirty="0"/>
        </a:p>
      </dsp:txBody>
      <dsp:txXfrm>
        <a:off x="1774754" y="969326"/>
        <a:ext cx="1251091" cy="1251091"/>
      </dsp:txXfrm>
    </dsp:sp>
    <dsp:sp modelId="{97FCD618-B49A-475D-A3B4-76FD64C0965B}">
      <dsp:nvSpPr>
        <dsp:cNvPr id="0" name=""/>
        <dsp:cNvSpPr/>
      </dsp:nvSpPr>
      <dsp:spPr>
        <a:xfrm>
          <a:off x="1957972" y="315"/>
          <a:ext cx="884655" cy="8846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Instruction</a:t>
          </a:r>
          <a:endParaRPr lang="en-US" sz="900" kern="1200" dirty="0"/>
        </a:p>
      </dsp:txBody>
      <dsp:txXfrm>
        <a:off x="2087527" y="129870"/>
        <a:ext cx="625545" cy="625545"/>
      </dsp:txXfrm>
    </dsp:sp>
    <dsp:sp modelId="{1C0FD58E-11C3-4C90-948D-BEFF994A4769}">
      <dsp:nvSpPr>
        <dsp:cNvPr id="0" name=""/>
        <dsp:cNvSpPr/>
      </dsp:nvSpPr>
      <dsp:spPr>
        <a:xfrm>
          <a:off x="3110200" y="1152544"/>
          <a:ext cx="884655" cy="8846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Assessment</a:t>
          </a:r>
          <a:endParaRPr lang="en-US" sz="900" kern="1200" dirty="0"/>
        </a:p>
      </dsp:txBody>
      <dsp:txXfrm>
        <a:off x="3239755" y="1282099"/>
        <a:ext cx="625545" cy="625545"/>
      </dsp:txXfrm>
    </dsp:sp>
    <dsp:sp modelId="{C64AC2FA-BD7B-43BD-BDBB-7A8322CC6983}">
      <dsp:nvSpPr>
        <dsp:cNvPr id="0" name=""/>
        <dsp:cNvSpPr/>
      </dsp:nvSpPr>
      <dsp:spPr>
        <a:xfrm>
          <a:off x="1957972" y="2304772"/>
          <a:ext cx="884655" cy="8846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Reporting</a:t>
          </a:r>
          <a:endParaRPr lang="en-US" sz="900" kern="1200" dirty="0"/>
        </a:p>
      </dsp:txBody>
      <dsp:txXfrm>
        <a:off x="2087527" y="2434327"/>
        <a:ext cx="625545" cy="625545"/>
      </dsp:txXfrm>
    </dsp:sp>
    <dsp:sp modelId="{021599CA-51B6-47DC-95D4-BE4A926BC40A}">
      <dsp:nvSpPr>
        <dsp:cNvPr id="0" name=""/>
        <dsp:cNvSpPr/>
      </dsp:nvSpPr>
      <dsp:spPr>
        <a:xfrm>
          <a:off x="805743" y="1152544"/>
          <a:ext cx="884655" cy="8846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Curriculum</a:t>
          </a:r>
          <a:endParaRPr lang="en-US" sz="900" kern="1200" dirty="0"/>
        </a:p>
      </dsp:txBody>
      <dsp:txXfrm>
        <a:off x="935298" y="1282099"/>
        <a:ext cx="625545" cy="625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0D3A8-F8D3-4786-9383-1919499DFB60}">
      <dsp:nvSpPr>
        <dsp:cNvPr id="0" name=""/>
        <dsp:cNvSpPr/>
      </dsp:nvSpPr>
      <dsp:spPr>
        <a:xfrm>
          <a:off x="0" y="2982708"/>
          <a:ext cx="5981700" cy="9789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Dialog Builder</a:t>
          </a:r>
          <a:endParaRPr lang="en-US" sz="2400" kern="1200" dirty="0"/>
        </a:p>
      </dsp:txBody>
      <dsp:txXfrm>
        <a:off x="0" y="2982708"/>
        <a:ext cx="5981700" cy="528655"/>
      </dsp:txXfrm>
    </dsp:sp>
    <dsp:sp modelId="{9323B7B9-69B4-4000-8B57-9EA22FCCCFE6}">
      <dsp:nvSpPr>
        <dsp:cNvPr id="0" name=""/>
        <dsp:cNvSpPr/>
      </dsp:nvSpPr>
      <dsp:spPr>
        <a:xfrm>
          <a:off x="0" y="3491783"/>
          <a:ext cx="5981700" cy="4503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Create online interactive multi-media lessons and assignments integrating instruction, assessment, and teacher-student communication</a:t>
          </a:r>
          <a:endParaRPr lang="en-US" sz="1400" kern="1200" dirty="0"/>
        </a:p>
      </dsp:txBody>
      <dsp:txXfrm>
        <a:off x="0" y="3491783"/>
        <a:ext cx="5981700" cy="450336"/>
      </dsp:txXfrm>
    </dsp:sp>
    <dsp:sp modelId="{6E6FBA85-841B-4A67-8D5D-FFB5D382CBC4}">
      <dsp:nvSpPr>
        <dsp:cNvPr id="0" name=""/>
        <dsp:cNvSpPr/>
      </dsp:nvSpPr>
      <dsp:spPr>
        <a:xfrm rot="10800000">
          <a:off x="0" y="1491704"/>
          <a:ext cx="5981700" cy="1505688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Lesson Plan Builder</a:t>
          </a:r>
          <a:endParaRPr lang="en-US" sz="2400" kern="1200" dirty="0"/>
        </a:p>
      </dsp:txBody>
      <dsp:txXfrm rot="-10800000">
        <a:off x="0" y="1491704"/>
        <a:ext cx="5981700" cy="528496"/>
      </dsp:txXfrm>
    </dsp:sp>
    <dsp:sp modelId="{809093CD-9E45-4974-821F-C5C31F8911D4}">
      <dsp:nvSpPr>
        <dsp:cNvPr id="0" name=""/>
        <dsp:cNvSpPr/>
      </dsp:nvSpPr>
      <dsp:spPr>
        <a:xfrm>
          <a:off x="0" y="2020201"/>
          <a:ext cx="5981700" cy="4502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Organize digital content to plan instruction and assessment for a topic</a:t>
          </a:r>
          <a:endParaRPr lang="en-US" sz="1400" kern="1200" dirty="0"/>
        </a:p>
      </dsp:txBody>
      <dsp:txXfrm>
        <a:off x="0" y="2020201"/>
        <a:ext cx="5981700" cy="450200"/>
      </dsp:txXfrm>
    </dsp:sp>
    <dsp:sp modelId="{FE60B6DF-9C14-4286-847C-E1CD774B7D69}">
      <dsp:nvSpPr>
        <dsp:cNvPr id="0" name=""/>
        <dsp:cNvSpPr/>
      </dsp:nvSpPr>
      <dsp:spPr>
        <a:xfrm rot="10800000">
          <a:off x="0" y="700"/>
          <a:ext cx="5981700" cy="1505688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Digital Curriculum Builder</a:t>
          </a:r>
          <a:endParaRPr lang="en-US" sz="2400" kern="1200" dirty="0"/>
        </a:p>
      </dsp:txBody>
      <dsp:txXfrm rot="-10800000">
        <a:off x="0" y="700"/>
        <a:ext cx="5981700" cy="528496"/>
      </dsp:txXfrm>
    </dsp:sp>
    <dsp:sp modelId="{8A5C83D6-A0C6-40C4-9580-9AC6AC4B8DD6}">
      <dsp:nvSpPr>
        <dsp:cNvPr id="0" name=""/>
        <dsp:cNvSpPr/>
      </dsp:nvSpPr>
      <dsp:spPr>
        <a:xfrm>
          <a:off x="0" y="529197"/>
          <a:ext cx="5981700" cy="4502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Create a series of online units representing a course or pacing guide and including vetted digital instruction and assessment resources</a:t>
          </a:r>
          <a:endParaRPr lang="en-US" sz="1400" kern="1200" dirty="0"/>
        </a:p>
      </dsp:txBody>
      <dsp:txXfrm>
        <a:off x="0" y="529197"/>
        <a:ext cx="5981700" cy="450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34568-4188-4102-93F6-FD6071A1F89B}">
      <dsp:nvSpPr>
        <dsp:cNvPr id="0" name=""/>
        <dsp:cNvSpPr/>
      </dsp:nvSpPr>
      <dsp:spPr>
        <a:xfrm>
          <a:off x="2144" y="1203815"/>
          <a:ext cx="2151668" cy="21516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3" tIns="24130" rIns="11841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                                          </a:t>
          </a:r>
          <a:r>
            <a:rPr lang="en-US" sz="1800" kern="1200" dirty="0" smtClean="0"/>
            <a:t>Dialogs and Formative Assessments</a:t>
          </a:r>
          <a:endParaRPr lang="en-US" sz="1800" kern="1200" dirty="0"/>
        </a:p>
      </dsp:txBody>
      <dsp:txXfrm>
        <a:off x="317248" y="1518919"/>
        <a:ext cx="1521460" cy="1521460"/>
      </dsp:txXfrm>
    </dsp:sp>
    <dsp:sp modelId="{2F148355-380B-4D9C-BFBA-3C34D8A7CFC6}">
      <dsp:nvSpPr>
        <dsp:cNvPr id="0" name=""/>
        <dsp:cNvSpPr/>
      </dsp:nvSpPr>
      <dsp:spPr>
        <a:xfrm>
          <a:off x="1723479" y="1203815"/>
          <a:ext cx="2151668" cy="21516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3" tIns="22860" rIns="11841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                  Dialogs, Videos, and Activities</a:t>
          </a:r>
          <a:endParaRPr lang="en-US" sz="1800" kern="1200" dirty="0"/>
        </a:p>
      </dsp:txBody>
      <dsp:txXfrm>
        <a:off x="2038583" y="1518919"/>
        <a:ext cx="1521460" cy="1521460"/>
      </dsp:txXfrm>
    </dsp:sp>
    <dsp:sp modelId="{FC52DC5D-FD4F-4200-B494-7733150C41CF}">
      <dsp:nvSpPr>
        <dsp:cNvPr id="0" name=""/>
        <dsp:cNvSpPr/>
      </dsp:nvSpPr>
      <dsp:spPr>
        <a:xfrm>
          <a:off x="3444814" y="1203815"/>
          <a:ext cx="2151668" cy="21516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3" tIns="22860" rIns="11841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            Lesson Plans and Curriculum Resources</a:t>
          </a:r>
          <a:endParaRPr lang="en-US" sz="1800" kern="1200" dirty="0"/>
        </a:p>
      </dsp:txBody>
      <dsp:txXfrm>
        <a:off x="3759918" y="1518919"/>
        <a:ext cx="1521460" cy="1521460"/>
      </dsp:txXfrm>
    </dsp:sp>
    <dsp:sp modelId="{0B4AF6BF-E0C7-40EE-BC81-F7CFE34D0505}">
      <dsp:nvSpPr>
        <dsp:cNvPr id="0" name=""/>
        <dsp:cNvSpPr/>
      </dsp:nvSpPr>
      <dsp:spPr>
        <a:xfrm>
          <a:off x="5168293" y="1203815"/>
          <a:ext cx="2151668" cy="21516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3" tIns="22860" rIns="11841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                                             Dialogs, Videos, and Activities   </a:t>
          </a:r>
          <a:r>
            <a:rPr lang="en-US" sz="1400" kern="1200" dirty="0" smtClean="0"/>
            <a:t>(Dec 2016)</a:t>
          </a:r>
          <a:endParaRPr lang="en-US" sz="1400" kern="1200" dirty="0"/>
        </a:p>
      </dsp:txBody>
      <dsp:txXfrm>
        <a:off x="5483397" y="1518919"/>
        <a:ext cx="1521460" cy="152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58EB-18ED-4B4B-B3F7-2822AE91CD70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C7DB-0F85-4DF0-AAA6-13954F118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4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533C4A8-A3D0-4F3F-8432-89679D6E32C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F49412A-D8A9-4BBE-87D2-D62F1D71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412A-D8A9-4BBE-87D2-D62F1D71C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79248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z="1000" dirty="0" smtClean="0">
                <a:latin typeface="Verdana" pitchFamily="34" charset="0"/>
              </a:rPr>
              <a:t>Co-Hosted by:   </a:t>
            </a:r>
          </a:p>
          <a:p>
            <a:r>
              <a:rPr lang="en-US" sz="12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</a:t>
            </a:r>
            <a:r>
              <a:rPr lang="en-US" sz="800" i="1" dirty="0" smtClean="0">
                <a:solidFill>
                  <a:schemeClr val="tx1"/>
                </a:solidFill>
              </a:rPr>
              <a:t>Copyright © Assessment Technology, Incorporated 2016. All rights reserved.</a:t>
            </a:r>
            <a:endParaRPr lang="en-US" sz="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55" y="6302494"/>
            <a:ext cx="418981" cy="4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Verdana" pitchFamily="34" charset="0"/>
              </a:rPr>
              <a:t>Presented by:   </a:t>
            </a:r>
          </a:p>
          <a:p>
            <a:r>
              <a:rPr lang="en-US" sz="800" i="1" smtClean="0">
                <a:solidFill>
                  <a:schemeClr val="tx1"/>
                </a:solidFill>
              </a:rPr>
              <a:t>Copyright © Assessment Technology, Incorporated 2013.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Verdana" pitchFamily="34" charset="0"/>
              </a:rPr>
              <a:t>Presented by:   </a:t>
            </a:r>
          </a:p>
          <a:p>
            <a:r>
              <a:rPr lang="en-US" sz="800" i="1" smtClean="0">
                <a:solidFill>
                  <a:schemeClr val="tx1"/>
                </a:solidFill>
              </a:rPr>
              <a:t>Copyright © Assessment Technology, Incorporated 2013.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5562600" cy="365125"/>
          </a:xfrm>
        </p:spPr>
        <p:txBody>
          <a:bodyPr/>
          <a:lstStyle>
            <a:lvl1pPr>
              <a:defRPr sz="800"/>
            </a:lvl1pPr>
          </a:lstStyle>
          <a:p>
            <a:pPr>
              <a:spcAft>
                <a:spcPts val="600"/>
              </a:spcAft>
            </a:pPr>
            <a:r>
              <a:rPr lang="en-US" sz="1000" dirty="0" smtClean="0">
                <a:latin typeface="Arial" pitchFamily="34" charset="0"/>
              </a:rPr>
              <a:t>Presented by: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Copyright ©Assessment Technology, Incorporated 2013.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Verdana" pitchFamily="34" charset="0"/>
              </a:rPr>
              <a:t>Presented by:   </a:t>
            </a:r>
          </a:p>
          <a:p>
            <a:r>
              <a:rPr lang="en-US" sz="800" i="1" smtClean="0">
                <a:solidFill>
                  <a:schemeClr val="tx1"/>
                </a:solidFill>
              </a:rPr>
              <a:t>Copyright © Assessment Technology, Incorporated 2013.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1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7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1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2197-4B53-43D0-A61D-ED96C759C6B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554-5196-495C-94FE-7BE56AA1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3000">
              <a:schemeClr val="bg1"/>
            </a:gs>
            <a:gs pos="61000">
              <a:srgbClr val="D8E3F0"/>
            </a:gs>
            <a:gs pos="8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Copyright © Assessment Technology, Incorporated 2014.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F554-5196-495C-94FE-7BE56AA188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86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42900"/>
            <a:ext cx="9144000" cy="114300"/>
          </a:xfrm>
          <a:prstGeom prst="rect">
            <a:avLst/>
          </a:prstGeom>
          <a:solidFill>
            <a:srgbClr val="004B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>
            <a:solidFill>
              <a:srgbClr val="8600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8" y="6351690"/>
            <a:ext cx="1353312" cy="31699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057400" y="6324600"/>
            <a:ext cx="0" cy="335319"/>
          </a:xfrm>
          <a:prstGeom prst="line">
            <a:avLst/>
          </a:prstGeom>
          <a:ln>
            <a:solidFill>
              <a:srgbClr val="86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276600" y="5638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12" y="6314779"/>
            <a:ext cx="390814" cy="3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860038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/>
              <a:t>The Galileo Digital Curriculum </a:t>
            </a:r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/>
              <a:t>Technology Supporting Arizona Educators in the Digital 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648200"/>
            <a:ext cx="4572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Presented </a:t>
            </a:r>
            <a:r>
              <a:rPr lang="en-US" b="1" dirty="0" smtClean="0"/>
              <a:t>by 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/>
              <a:t>Sarah </a:t>
            </a:r>
            <a:r>
              <a:rPr lang="en-US" b="1" dirty="0"/>
              <a:t>Callahan Estrada, Ph.D.</a:t>
            </a:r>
          </a:p>
          <a:p>
            <a:pPr algn="ctr">
              <a:spcAft>
                <a:spcPts val="600"/>
              </a:spcAft>
            </a:pPr>
            <a:r>
              <a:rPr lang="en-US" sz="1600" i="1" dirty="0" smtClean="0"/>
              <a:t>Senior Research </a:t>
            </a:r>
            <a:r>
              <a:rPr lang="en-US" sz="1600" i="1" dirty="0"/>
              <a:t>Scientist</a:t>
            </a:r>
          </a:p>
          <a:p>
            <a:pPr algn="ctr">
              <a:spcAft>
                <a:spcPts val="600"/>
              </a:spcAft>
            </a:pPr>
            <a:r>
              <a:rPr lang="en-US" sz="1600" dirty="0" smtClean="0"/>
              <a:t>Assessment </a:t>
            </a:r>
            <a:r>
              <a:rPr lang="en-US" sz="1600" dirty="0"/>
              <a:t>Technology Incorporated</a:t>
            </a:r>
          </a:p>
        </p:txBody>
      </p:sp>
    </p:spTree>
    <p:extLst>
      <p:ext uri="{BB962C8B-B14F-4D97-AF65-F5344CB8AC3E}">
        <p14:creationId xmlns:p14="http://schemas.microsoft.com/office/powerpoint/2010/main" val="3043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860038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r>
              <a:rPr lang="en-US" sz="2400" dirty="0" smtClean="0"/>
              <a:t>Why Implement a Digital Curriculum Platform?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Copyright © Assessment Technology, Incorporated 2016. All rights reserved.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676400"/>
            <a:ext cx="5486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b="1" dirty="0"/>
              <a:t>C</a:t>
            </a:r>
            <a:r>
              <a:rPr lang="en-US" sz="1600" b="1" dirty="0" smtClean="0"/>
              <a:t>urriculum developers </a:t>
            </a:r>
            <a:r>
              <a:rPr lang="en-US" sz="1600" dirty="0" smtClean="0"/>
              <a:t>desire robust technology to build standards-aligned units including quality digital content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/>
              <a:t>E</a:t>
            </a:r>
            <a:r>
              <a:rPr lang="en-US" sz="1600" b="1" dirty="0" smtClean="0"/>
              <a:t>ducators</a:t>
            </a:r>
            <a:r>
              <a:rPr lang="en-US" sz="1600" dirty="0" smtClean="0"/>
              <a:t> desire a digital hub to collaborate, plan, and access standards-based curriculum, instructional, and assessment content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9800" y="28194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92" y="1600200"/>
            <a:ext cx="3199816" cy="2132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8" y="3906788"/>
            <a:ext cx="3286722" cy="2189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3962400"/>
            <a:ext cx="4848225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Verdana" pitchFamily="34" charset="0"/>
              </a:rPr>
              <a:t>Students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</a:rPr>
              <a:t>desire </a:t>
            </a:r>
            <a:r>
              <a:rPr lang="en-US" sz="1600" dirty="0" smtClean="0">
                <a:latin typeface="Verdana" pitchFamily="34" charset="0"/>
              </a:rPr>
              <a:t>online instructional </a:t>
            </a:r>
            <a:r>
              <a:rPr lang="en-US" sz="1600" dirty="0">
                <a:latin typeface="Verdana" pitchFamily="34" charset="0"/>
              </a:rPr>
              <a:t>materials </a:t>
            </a:r>
            <a:r>
              <a:rPr lang="en-US" sz="1600" dirty="0">
                <a:latin typeface="Verdana" pitchFamily="34" charset="0"/>
              </a:rPr>
              <a:t>and information about their </a:t>
            </a:r>
            <a:r>
              <a:rPr lang="en-US" sz="1600" dirty="0" smtClean="0">
                <a:latin typeface="Verdana" pitchFamily="34" charset="0"/>
              </a:rPr>
              <a:t>progress to help </a:t>
            </a:r>
            <a:r>
              <a:rPr lang="en-US" sz="1600" dirty="0">
                <a:latin typeface="Verdana" pitchFamily="34" charset="0"/>
              </a:rPr>
              <a:t>them </a:t>
            </a:r>
            <a:r>
              <a:rPr lang="en-US" sz="1600" dirty="0" smtClean="0">
                <a:latin typeface="Verdana" pitchFamily="34" charset="0"/>
              </a:rPr>
              <a:t>learn</a:t>
            </a:r>
            <a:endParaRPr lang="en-US" sz="1600" dirty="0">
              <a:latin typeface="Verdana" pitchFamily="34" charset="0"/>
            </a:endParaRP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latin typeface="Verdana" pitchFamily="34" charset="0"/>
              </a:rPr>
              <a:t>Parents</a:t>
            </a:r>
            <a:r>
              <a:rPr lang="en-US" sz="1600" dirty="0">
                <a:latin typeface="Verdana" pitchFamily="34" charset="0"/>
              </a:rPr>
              <a:t> desire easy digital access to curriculum, resources, and information about student </a:t>
            </a:r>
            <a:r>
              <a:rPr lang="en-US" sz="1600" dirty="0" smtClean="0">
                <a:latin typeface="Verdana" pitchFamily="34" charset="0"/>
              </a:rPr>
              <a:t>progress </a:t>
            </a:r>
            <a:r>
              <a:rPr lang="en-US" sz="1600" dirty="0">
                <a:latin typeface="Verdana" pitchFamily="34" charset="0"/>
              </a:rPr>
              <a:t>to </a:t>
            </a:r>
            <a:r>
              <a:rPr lang="en-US" sz="1600" dirty="0">
                <a:latin typeface="Verdana" pitchFamily="34" charset="0"/>
              </a:rPr>
              <a:t>help support student learning at home</a:t>
            </a:r>
          </a:p>
        </p:txBody>
      </p:sp>
    </p:spTree>
    <p:extLst>
      <p:ext uri="{BB962C8B-B14F-4D97-AF65-F5344CB8AC3E}">
        <p14:creationId xmlns:p14="http://schemas.microsoft.com/office/powerpoint/2010/main" val="5350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860038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pPr algn="ctr"/>
            <a:r>
              <a:rPr lang="en-US" sz="2400" dirty="0" smtClean="0"/>
              <a:t>Overview- The </a:t>
            </a:r>
            <a:r>
              <a:rPr lang="en-US" sz="2400" dirty="0"/>
              <a:t>Galileo Digital Curriculum </a:t>
            </a:r>
            <a:r>
              <a:rPr lang="en-US" sz="2400" dirty="0" smtClean="0"/>
              <a:t>Platform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Copyright © Assessment Technology, Incorporated 2016. All rights reserved.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76400"/>
            <a:ext cx="5257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Enables rapid </a:t>
            </a:r>
            <a:r>
              <a:rPr lang="en-US" sz="1600" dirty="0"/>
              <a:t>development and use of multi-media digital curriculums, units, lesson plans, </a:t>
            </a:r>
            <a:r>
              <a:rPr lang="en-US" sz="1600" dirty="0" smtClean="0"/>
              <a:t>instructional materials, and assessments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Supports Arizona standards alignment in all grades and content areas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Fully integrated </a:t>
            </a:r>
            <a:r>
              <a:rPr lang="en-US" sz="1600" dirty="0" smtClean="0"/>
              <a:t>and included at no additional cost with broader Galileo </a:t>
            </a:r>
            <a:r>
              <a:rPr lang="en-US" sz="1600" dirty="0"/>
              <a:t>K-12 </a:t>
            </a:r>
            <a:r>
              <a:rPr lang="en-US" sz="1600" dirty="0" smtClean="0"/>
              <a:t>Online assessment and reporting system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9800" y="28194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1762125" cy="1194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76525" y="4920294"/>
            <a:ext cx="646747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itchFamily="34" charset="0"/>
              </a:rPr>
              <a:t>Built on the foundation of the ATI research and development program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1600" dirty="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itchFamily="34" charset="0"/>
              </a:rPr>
              <a:t>Developed in collaboration with educators across Arizona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18724046"/>
              </p:ext>
            </p:extLst>
          </p:nvPr>
        </p:nvGraphicFramePr>
        <p:xfrm>
          <a:off x="4800600" y="1567428"/>
          <a:ext cx="4800600" cy="318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3810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860038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pPr algn="ctr"/>
            <a:r>
              <a:rPr lang="en-US" sz="2400" dirty="0" smtClean="0"/>
              <a:t>Innovative Builder Tools for the Digital Age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Copyright © Assessment Technology, Incorporated 2016. All rights reserved.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9800" y="28194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400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7742377"/>
              </p:ext>
            </p:extLst>
          </p:nvPr>
        </p:nvGraphicFramePr>
        <p:xfrm>
          <a:off x="228600" y="1905000"/>
          <a:ext cx="59817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6724650" y="3048000"/>
            <a:ext cx="2209800" cy="2362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Slides </a:t>
            </a:r>
            <a:r>
              <a:rPr lang="en-US" sz="1400" dirty="0"/>
              <a:t>organizing content (text, images, videos</a:t>
            </a:r>
            <a:r>
              <a:rPr lang="en-US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Instructional </a:t>
            </a:r>
            <a:r>
              <a:rPr lang="en-US" sz="1400" dirty="0" smtClean="0"/>
              <a:t>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Assessment content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24650" y="2438400"/>
            <a:ext cx="22098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Builders Support  Integration  Of:</a:t>
            </a:r>
          </a:p>
        </p:txBody>
      </p:sp>
    </p:spTree>
    <p:extLst>
      <p:ext uri="{BB962C8B-B14F-4D97-AF65-F5344CB8AC3E}">
        <p14:creationId xmlns:p14="http://schemas.microsoft.com/office/powerpoint/2010/main" val="21195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5230773"/>
              </p:ext>
            </p:extLst>
          </p:nvPr>
        </p:nvGraphicFramePr>
        <p:xfrm>
          <a:off x="762000" y="1765300"/>
          <a:ext cx="7319962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1" y="381000"/>
            <a:ext cx="88296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860038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pPr algn="ctr"/>
            <a:r>
              <a:rPr lang="en-US" sz="2400" dirty="0" smtClean="0"/>
              <a:t>Valuable Digital Content at Your Fingertips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Copyright © Assessment Technology, Incorporated 2016. All rights reserved.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752600"/>
            <a:ext cx="8382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A continually growing searchable bank of vetted Arizona standards-aligned instruction and assessment materials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9800" y="28194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400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16" y="3232796"/>
            <a:ext cx="1270391" cy="3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6" y="3232796"/>
            <a:ext cx="1152525" cy="34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9435"/>
            <a:ext cx="1187738" cy="3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57909"/>
            <a:ext cx="1209675" cy="3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8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1" y="381000"/>
            <a:ext cx="88296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860038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pPr algn="ctr"/>
            <a:r>
              <a:rPr lang="en-US" sz="2400" dirty="0" smtClean="0"/>
              <a:t>Rapid Integration of </a:t>
            </a:r>
            <a:r>
              <a:rPr lang="en-US" sz="2400" dirty="0" smtClean="0"/>
              <a:t>Existing and New </a:t>
            </a:r>
            <a:r>
              <a:rPr lang="en-US" sz="2400" dirty="0" smtClean="0"/>
              <a:t>Content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Copyright © Assessment Technology, Incorporated 2016. All rights reserved.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9800" y="28194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400" i="1" dirty="0"/>
          </a:p>
        </p:txBody>
      </p:sp>
      <p:sp>
        <p:nvSpPr>
          <p:cNvPr id="15" name="Rectangle 14"/>
          <p:cNvSpPr/>
          <p:nvPr/>
        </p:nvSpPr>
        <p:spPr>
          <a:xfrm>
            <a:off x="476250" y="1676400"/>
            <a:ext cx="8362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 smtClean="0">
                <a:latin typeface="Verdana" pitchFamily="34" charset="0"/>
              </a:rPr>
              <a:t>Resource Builder </a:t>
            </a:r>
            <a:r>
              <a:rPr lang="en-US" sz="1600" dirty="0" smtClean="0">
                <a:latin typeface="Verdana" pitchFamily="34" charset="0"/>
              </a:rPr>
              <a:t>supports integration and sharing of </a:t>
            </a:r>
            <a:r>
              <a:rPr lang="en-US" sz="1600" dirty="0" err="1" smtClean="0">
                <a:latin typeface="Verdana" pitchFamily="34" charset="0"/>
              </a:rPr>
              <a:t>weblink</a:t>
            </a:r>
            <a:r>
              <a:rPr lang="en-US" sz="1600" dirty="0" smtClean="0">
                <a:latin typeface="Verdana" pitchFamily="34" charset="0"/>
              </a:rPr>
              <a:t> or file resources purchased, identified, or created by the District</a:t>
            </a:r>
            <a:endParaRPr lang="en-US" sz="1600" dirty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560630" cy="35717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399"/>
            <a:ext cx="3733800" cy="35717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860038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r>
              <a:rPr lang="en-US" sz="2400" dirty="0" smtClean="0"/>
              <a:t>Easy Sharing of Materials with All Stakeholders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Copyright © Assessment Technology, Incorporated 2016. All rights reserved.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676400"/>
            <a:ext cx="5105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Curriculum Viewer- </a:t>
            </a:r>
            <a:r>
              <a:rPr lang="en-US" sz="1600" dirty="0" smtClean="0"/>
              <a:t>Disseminate curriculum units </a:t>
            </a:r>
            <a:r>
              <a:rPr lang="en-US" sz="1600" dirty="0"/>
              <a:t>to teachers </a:t>
            </a:r>
            <a:r>
              <a:rPr lang="en-US" sz="1600" dirty="0" smtClean="0"/>
              <a:t>for review and use in building lesson plans</a:t>
            </a:r>
          </a:p>
          <a:p>
            <a:pPr marL="0" indent="0">
              <a:buNone/>
            </a:pPr>
            <a:endParaRPr lang="en-US" sz="1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Class Calendar and Bulk Scheduler- </a:t>
            </a:r>
            <a:r>
              <a:rPr lang="en-US" sz="1600" dirty="0" smtClean="0"/>
              <a:t>Rapidly schedule units, lesson </a:t>
            </a:r>
            <a:r>
              <a:rPr lang="en-US" sz="1600" dirty="0"/>
              <a:t>plans, Dialogs, and assessments in real-time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9800" y="28194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76200" y="3765387"/>
            <a:ext cx="4848225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latin typeface="Verdana" pitchFamily="34" charset="0"/>
              </a:rPr>
              <a:t>K-12 Student-Parent Center- </a:t>
            </a:r>
            <a:r>
              <a:rPr lang="en-US" sz="1600" dirty="0">
                <a:latin typeface="Verdana" pitchFamily="34" charset="0"/>
              </a:rPr>
              <a:t>Provide access for students and parents to lessons, assignments, assessments, and results for all courses over multiple school </a:t>
            </a:r>
            <a:r>
              <a:rPr lang="en-US" sz="1600" dirty="0" smtClean="0">
                <a:latin typeface="Verdana" pitchFamily="34" charset="0"/>
              </a:rPr>
              <a:t>years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1600" dirty="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Verdana" pitchFamily="34" charset="0"/>
              </a:rPr>
              <a:t>Student Files Feature- </a:t>
            </a:r>
            <a:r>
              <a:rPr lang="en-US" sz="1600" dirty="0" smtClean="0">
                <a:latin typeface="Verdana" pitchFamily="34" charset="0"/>
              </a:rPr>
              <a:t>In the Center, submit student work from </a:t>
            </a:r>
            <a:r>
              <a:rPr lang="en-US" sz="1600" u="sng" dirty="0" smtClean="0">
                <a:latin typeface="Verdana" pitchFamily="34" charset="0"/>
              </a:rPr>
              <a:t>Google Drive </a:t>
            </a:r>
            <a:r>
              <a:rPr lang="en-US" sz="1600" dirty="0" smtClean="0">
                <a:latin typeface="Verdana" pitchFamily="34" charset="0"/>
              </a:rPr>
              <a:t>or student computer for teacher review </a:t>
            </a:r>
            <a:r>
              <a:rPr lang="en-US" sz="1200" dirty="0" smtClean="0">
                <a:latin typeface="Verdana" pitchFamily="34" charset="0"/>
              </a:rPr>
              <a:t>(Dec 2016)</a:t>
            </a:r>
            <a:endParaRPr lang="en-US" sz="1200" dirty="0"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22100"/>
            <a:ext cx="3581400" cy="19137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27067"/>
            <a:ext cx="3581400" cy="21213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10200" y="1673423"/>
            <a:ext cx="219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K-12 Student-Parent Center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042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860038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r>
              <a:rPr lang="en-US" sz="2400" dirty="0" smtClean="0"/>
              <a:t>Benefits of the Galileo </a:t>
            </a:r>
            <a:r>
              <a:rPr lang="en-US" sz="2400" dirty="0"/>
              <a:t>Digital Curriculum </a:t>
            </a:r>
            <a:r>
              <a:rPr lang="en-US" sz="2400" dirty="0" smtClean="0"/>
              <a:t>Platform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Copyright © Assessment Technology, Incorporated 2016. All rights reserved.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676400"/>
            <a:ext cx="5410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Integration of Instruction and Assessment </a:t>
            </a:r>
            <a:r>
              <a:rPr lang="en-US" sz="1600" dirty="0" smtClean="0"/>
              <a:t>Align </a:t>
            </a:r>
            <a:r>
              <a:rPr lang="en-US" sz="1600" dirty="0"/>
              <a:t>assessment to curriculum and instruction, then use </a:t>
            </a:r>
            <a:r>
              <a:rPr lang="en-US" sz="1600" dirty="0" smtClean="0"/>
              <a:t>results </a:t>
            </a:r>
            <a:r>
              <a:rPr lang="en-US" sz="1600" dirty="0"/>
              <a:t>to guide next instructional </a:t>
            </a:r>
            <a:r>
              <a:rPr lang="en-US" sz="1600" dirty="0" smtClean="0"/>
              <a:t>steps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Measurement of Instructional Impact </a:t>
            </a:r>
            <a:r>
              <a:rPr lang="en-US" sz="1600" dirty="0" smtClean="0"/>
              <a:t>Determine what works by measuring what has been taught as well as what has been learned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Flexibility and Sustainability</a:t>
            </a:r>
            <a:r>
              <a:rPr lang="en-US" sz="1500" b="1" dirty="0" smtClean="0"/>
              <a:t>                  </a:t>
            </a:r>
            <a:r>
              <a:rPr lang="en-US" sz="1600" dirty="0" smtClean="0"/>
              <a:t>Update and enhance curriculums in real-time to accommodate changing needs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A Single Digital Hub                                  </a:t>
            </a:r>
            <a:r>
              <a:rPr lang="en-US" sz="1600" dirty="0" smtClean="0"/>
              <a:t>House all your curriculum, instruction, and assessment materials in one web-based system accessible anywhere anytime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9800" y="28194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400" i="1" dirty="0"/>
          </a:p>
        </p:txBody>
      </p:sp>
      <p:pic>
        <p:nvPicPr>
          <p:cNvPr id="6146" name="Picture 2" descr="Q:\FieldServices\Marketing Documents Current\Art\Kids\2013Images\FemaleTeachersAt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54643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860038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r>
              <a:rPr lang="en-US" sz="2400" dirty="0" smtClean="0"/>
              <a:t>Upcoming Digital Curriculum Platform Projects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>
                <a:latin typeface="Verdana" pitchFamily="34" charset="0"/>
              </a:rPr>
              <a:t>Co-Hosted by:   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Copyright © Assessment Technology, Incorporated 2016. All rights reserved.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9800" y="28194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4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10025"/>
              </p:ext>
            </p:extLst>
          </p:nvPr>
        </p:nvGraphicFramePr>
        <p:xfrm>
          <a:off x="457200" y="18288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2362200"/>
              </a:tblGrid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 Date</a:t>
                      </a:r>
                      <a:endParaRPr lang="en-US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Lesson Plan Viewer and Print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2016</a:t>
                      </a:r>
                      <a:endParaRPr lang="en-US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Learnzillion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2016</a:t>
                      </a:r>
                      <a:endParaRPr lang="en-US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Center File Submission (Google</a:t>
                      </a:r>
                      <a:r>
                        <a:rPr lang="en-US" baseline="0" dirty="0" smtClean="0"/>
                        <a:t> Drive)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2016</a:t>
                      </a:r>
                      <a:endParaRPr lang="en-US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Dialog</a:t>
                      </a:r>
                      <a:r>
                        <a:rPr lang="en-US" baseline="0" dirty="0" smtClean="0"/>
                        <a:t> Builder and Dialog Viewer Redesign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2017</a:t>
                      </a:r>
                      <a:endParaRPr lang="en-US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Teacher-Student Communication</a:t>
                      </a:r>
                      <a:r>
                        <a:rPr lang="en-US" baseline="0" dirty="0" smtClean="0"/>
                        <a:t> (Message Board)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2017</a:t>
                      </a:r>
                      <a:endParaRPr lang="en-US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Dialog Monitoring</a:t>
                      </a:r>
                      <a:r>
                        <a:rPr lang="en-US" baseline="0" dirty="0" smtClean="0"/>
                        <a:t>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2017</a:t>
                      </a:r>
                      <a:endParaRPr lang="en-US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SAS Curriculum Pathways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2017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1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10017</TotalTime>
  <Words>695</Words>
  <Application>Microsoft Office PowerPoint</Application>
  <PresentationFormat>On-screen Show (4:3)</PresentationFormat>
  <Paragraphs>108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MasterSlide</vt:lpstr>
      <vt:lpstr>The Galileo Digital Curriculum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Jepson</dc:creator>
  <cp:lastModifiedBy>sarah</cp:lastModifiedBy>
  <cp:revision>324</cp:revision>
  <cp:lastPrinted>2013-11-25T21:02:34Z</cp:lastPrinted>
  <dcterms:created xsi:type="dcterms:W3CDTF">2013-05-14T19:28:43Z</dcterms:created>
  <dcterms:modified xsi:type="dcterms:W3CDTF">2016-11-10T21:52:28Z</dcterms:modified>
</cp:coreProperties>
</file>